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6" r:id="rId4"/>
    <p:sldId id="259" r:id="rId5"/>
    <p:sldId id="258" r:id="rId6"/>
    <p:sldId id="260" r:id="rId7"/>
    <p:sldId id="262" r:id="rId8"/>
    <p:sldId id="270" r:id="rId9"/>
    <p:sldId id="269" r:id="rId10"/>
    <p:sldId id="265" r:id="rId11"/>
    <p:sldId id="275" r:id="rId12"/>
    <p:sldId id="274" r:id="rId13"/>
    <p:sldId id="261" r:id="rId14"/>
    <p:sldId id="263" r:id="rId15"/>
    <p:sldId id="271" r:id="rId16"/>
    <p:sldId id="264" r:id="rId17"/>
    <p:sldId id="267" r:id="rId18"/>
    <p:sldId id="273" r:id="rId19"/>
    <p:sldId id="268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0"/>
  </p:normalViewPr>
  <p:slideViewPr>
    <p:cSldViewPr>
      <p:cViewPr varScale="1">
        <p:scale>
          <a:sx n="61" d="100"/>
          <a:sy n="61" d="100"/>
        </p:scale>
        <p:origin x="37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46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AE589-0557-4DDF-9C93-C7B3A18352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2D5FE3-0730-4755-85A0-673B7255EAA0}">
      <dgm:prSet phldrT="[Text]" custT="1"/>
      <dgm:spPr>
        <a:solidFill>
          <a:srgbClr val="000030"/>
        </a:solidFill>
      </dgm:spPr>
      <dgm:t>
        <a:bodyPr/>
        <a:lstStyle/>
        <a:p>
          <a:r>
            <a:rPr lang="en-US" sz="2400" dirty="0" smtClean="0"/>
            <a:t>1</a:t>
          </a:r>
          <a:endParaRPr lang="en-US" sz="2400" dirty="0"/>
        </a:p>
      </dgm:t>
    </dgm:pt>
    <dgm:pt modelId="{33C8646E-080D-42C3-BADB-BAC83F863570}" type="parTrans" cxnId="{9FBE62BE-5CF0-49FC-85EC-2CC1F66E4574}">
      <dgm:prSet/>
      <dgm:spPr/>
      <dgm:t>
        <a:bodyPr/>
        <a:lstStyle/>
        <a:p>
          <a:endParaRPr lang="en-US"/>
        </a:p>
      </dgm:t>
    </dgm:pt>
    <dgm:pt modelId="{7E2E8705-910A-4784-AB25-AD01748DC549}" type="sibTrans" cxnId="{9FBE62BE-5CF0-49FC-85EC-2CC1F66E4574}">
      <dgm:prSet/>
      <dgm:spPr/>
      <dgm:t>
        <a:bodyPr/>
        <a:lstStyle/>
        <a:p>
          <a:endParaRPr lang="en-US"/>
        </a:p>
      </dgm:t>
    </dgm:pt>
    <dgm:pt modelId="{D377C76F-0E5D-4801-B072-B77ADB13BD97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400" dirty="0" smtClean="0"/>
            <a:t>Continual evolution of democratic government</a:t>
          </a:r>
          <a:endParaRPr lang="en-US" sz="2400" dirty="0"/>
        </a:p>
      </dgm:t>
    </dgm:pt>
    <dgm:pt modelId="{517956C1-28F7-4215-B7E8-07269DFBC4A9}" type="parTrans" cxnId="{608C9403-0E52-41F9-8AA1-45E9F00F43B7}">
      <dgm:prSet/>
      <dgm:spPr/>
      <dgm:t>
        <a:bodyPr/>
        <a:lstStyle/>
        <a:p>
          <a:endParaRPr lang="en-US"/>
        </a:p>
      </dgm:t>
    </dgm:pt>
    <dgm:pt modelId="{25D907F0-FC0B-42C2-B4F2-2B000A77FA98}" type="sibTrans" cxnId="{608C9403-0E52-41F9-8AA1-45E9F00F43B7}">
      <dgm:prSet/>
      <dgm:spPr/>
      <dgm:t>
        <a:bodyPr/>
        <a:lstStyle/>
        <a:p>
          <a:endParaRPr lang="en-US"/>
        </a:p>
      </dgm:t>
    </dgm:pt>
    <dgm:pt modelId="{CFE67B78-756D-4C2C-960F-4E98CB523668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400" dirty="0" smtClean="0"/>
            <a:t>Conflict with other nations</a:t>
          </a:r>
        </a:p>
      </dgm:t>
    </dgm:pt>
    <dgm:pt modelId="{08C771DA-5B64-4DF5-A668-82E63A36035F}" type="parTrans" cxnId="{021CA9A3-7E16-4BE9-A5AD-BACC76130E17}">
      <dgm:prSet/>
      <dgm:spPr/>
      <dgm:t>
        <a:bodyPr/>
        <a:lstStyle/>
        <a:p>
          <a:endParaRPr lang="en-US"/>
        </a:p>
      </dgm:t>
    </dgm:pt>
    <dgm:pt modelId="{65FCE071-C6A7-4E61-AF58-9AF0A16D9293}" type="sibTrans" cxnId="{021CA9A3-7E16-4BE9-A5AD-BACC76130E17}">
      <dgm:prSet/>
      <dgm:spPr/>
      <dgm:t>
        <a:bodyPr/>
        <a:lstStyle/>
        <a:p>
          <a:endParaRPr lang="en-US"/>
        </a:p>
      </dgm:t>
    </dgm:pt>
    <dgm:pt modelId="{161B2BFD-7468-4226-8689-7779F8A2CDCA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400" dirty="0" smtClean="0"/>
            <a:t>Expanding the nation</a:t>
          </a:r>
        </a:p>
      </dgm:t>
    </dgm:pt>
    <dgm:pt modelId="{80C12903-2D2D-436B-8526-D3269CD245B9}" type="parTrans" cxnId="{6408746B-BDF4-4297-ABB2-C16ECF93A5B8}">
      <dgm:prSet/>
      <dgm:spPr/>
      <dgm:t>
        <a:bodyPr/>
        <a:lstStyle/>
        <a:p>
          <a:endParaRPr lang="en-US"/>
        </a:p>
      </dgm:t>
    </dgm:pt>
    <dgm:pt modelId="{A854025C-5B61-44B8-AE71-5958B7E19B7B}" type="sibTrans" cxnId="{6408746B-BDF4-4297-ABB2-C16ECF93A5B8}">
      <dgm:prSet/>
      <dgm:spPr/>
      <dgm:t>
        <a:bodyPr/>
        <a:lstStyle/>
        <a:p>
          <a:endParaRPr lang="en-US"/>
        </a:p>
      </dgm:t>
    </dgm:pt>
    <dgm:pt modelId="{517541D0-B5A2-4460-A404-C89E9752D8B8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400" dirty="0" smtClean="0"/>
            <a:t>Interaction between Natives and Americans</a:t>
          </a:r>
          <a:endParaRPr lang="en-US" sz="2400" dirty="0"/>
        </a:p>
      </dgm:t>
    </dgm:pt>
    <dgm:pt modelId="{BA720235-1323-4133-8B48-7EF5A2E0C2BA}" type="parTrans" cxnId="{E56D5EF8-7BCF-414B-81E3-918B583A5C8B}">
      <dgm:prSet/>
      <dgm:spPr/>
      <dgm:t>
        <a:bodyPr/>
        <a:lstStyle/>
        <a:p>
          <a:endParaRPr lang="en-US"/>
        </a:p>
      </dgm:t>
    </dgm:pt>
    <dgm:pt modelId="{F95BB13C-5F97-4164-9EAA-1D0A1A6385D9}" type="sibTrans" cxnId="{E56D5EF8-7BCF-414B-81E3-918B583A5C8B}">
      <dgm:prSet/>
      <dgm:spPr/>
      <dgm:t>
        <a:bodyPr/>
        <a:lstStyle/>
        <a:p>
          <a:endParaRPr lang="en-US"/>
        </a:p>
      </dgm:t>
    </dgm:pt>
    <dgm:pt modelId="{F7EFD5AB-6D18-44C2-A969-D66C210D0626}">
      <dgm:prSet phldrT="[Text]" custT="1"/>
      <dgm:spPr>
        <a:solidFill>
          <a:srgbClr val="000030"/>
        </a:solidFill>
      </dgm:spPr>
      <dgm:t>
        <a:bodyPr/>
        <a:lstStyle/>
        <a:p>
          <a:r>
            <a:rPr lang="en-US" sz="2400" dirty="0" smtClean="0"/>
            <a:t>2</a:t>
          </a:r>
          <a:endParaRPr lang="en-US" sz="2400" dirty="0"/>
        </a:p>
      </dgm:t>
    </dgm:pt>
    <dgm:pt modelId="{45C51D92-BAB7-4405-B176-41C016BE918F}" type="parTrans" cxnId="{2BE3E93B-6D40-419E-95B1-CAA7F46FA24E}">
      <dgm:prSet/>
      <dgm:spPr/>
      <dgm:t>
        <a:bodyPr/>
        <a:lstStyle/>
        <a:p>
          <a:endParaRPr lang="en-US"/>
        </a:p>
      </dgm:t>
    </dgm:pt>
    <dgm:pt modelId="{DECE726B-EF7B-4D2C-83F5-843F95DC315D}" type="sibTrans" cxnId="{2BE3E93B-6D40-419E-95B1-CAA7F46FA24E}">
      <dgm:prSet/>
      <dgm:spPr/>
      <dgm:t>
        <a:bodyPr/>
        <a:lstStyle/>
        <a:p>
          <a:endParaRPr lang="en-US"/>
        </a:p>
      </dgm:t>
    </dgm:pt>
    <dgm:pt modelId="{9A1D8CEF-47CE-4E89-BD67-2647664B64B5}">
      <dgm:prSet custT="1"/>
      <dgm:spPr>
        <a:solidFill>
          <a:srgbClr val="000030"/>
        </a:solidFill>
      </dgm:spPr>
      <dgm:t>
        <a:bodyPr/>
        <a:lstStyle/>
        <a:p>
          <a:r>
            <a:rPr lang="en-US" sz="2400" dirty="0" smtClean="0"/>
            <a:t>3</a:t>
          </a:r>
        </a:p>
      </dgm:t>
    </dgm:pt>
    <dgm:pt modelId="{76C0B686-A5E8-4262-8448-D18DD7F00897}" type="parTrans" cxnId="{A59037D5-8942-4A53-B8BD-F4F7CF88186B}">
      <dgm:prSet/>
      <dgm:spPr/>
      <dgm:t>
        <a:bodyPr/>
        <a:lstStyle/>
        <a:p>
          <a:endParaRPr lang="en-US"/>
        </a:p>
      </dgm:t>
    </dgm:pt>
    <dgm:pt modelId="{9846F237-201D-436C-8011-61C3AC860F07}" type="sibTrans" cxnId="{A59037D5-8942-4A53-B8BD-F4F7CF88186B}">
      <dgm:prSet/>
      <dgm:spPr/>
      <dgm:t>
        <a:bodyPr/>
        <a:lstStyle/>
        <a:p>
          <a:endParaRPr lang="en-US"/>
        </a:p>
      </dgm:t>
    </dgm:pt>
    <dgm:pt modelId="{98D32DD8-9117-4C90-8025-6488B5C9C1C6}">
      <dgm:prSet custT="1"/>
      <dgm:spPr>
        <a:solidFill>
          <a:srgbClr val="000030"/>
        </a:solidFill>
      </dgm:spPr>
      <dgm:t>
        <a:bodyPr/>
        <a:lstStyle/>
        <a:p>
          <a:r>
            <a:rPr lang="en-US" sz="2400" dirty="0" smtClean="0"/>
            <a:t>4</a:t>
          </a:r>
        </a:p>
      </dgm:t>
    </dgm:pt>
    <dgm:pt modelId="{B3AE014D-4136-4A80-85DE-FB99527E84D6}" type="parTrans" cxnId="{C06580AB-DE13-44DB-9ABA-08933CCF0A4A}">
      <dgm:prSet/>
      <dgm:spPr/>
      <dgm:t>
        <a:bodyPr/>
        <a:lstStyle/>
        <a:p>
          <a:endParaRPr lang="en-US"/>
        </a:p>
      </dgm:t>
    </dgm:pt>
    <dgm:pt modelId="{86A4C743-F861-4AB1-957F-B2B50C08564D}" type="sibTrans" cxnId="{C06580AB-DE13-44DB-9ABA-08933CCF0A4A}">
      <dgm:prSet/>
      <dgm:spPr/>
      <dgm:t>
        <a:bodyPr/>
        <a:lstStyle/>
        <a:p>
          <a:endParaRPr lang="en-US"/>
        </a:p>
      </dgm:t>
    </dgm:pt>
    <dgm:pt modelId="{CE9D9CEB-F380-4951-A9F3-9F6EA6551DCA}" type="pres">
      <dgm:prSet presAssocID="{971AE589-0557-4DDF-9C93-C7B3A18352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1F97F5-DC1F-440A-91EC-7CE80FCDE2B0}" type="pres">
      <dgm:prSet presAssocID="{1B2D5FE3-0730-4755-85A0-673B7255EAA0}" presName="composite" presStyleCnt="0"/>
      <dgm:spPr/>
      <dgm:t>
        <a:bodyPr/>
        <a:lstStyle/>
        <a:p>
          <a:endParaRPr lang="en-CA"/>
        </a:p>
      </dgm:t>
    </dgm:pt>
    <dgm:pt modelId="{E0C94603-0717-4EAB-95EE-4C38DB346570}" type="pres">
      <dgm:prSet presAssocID="{1B2D5FE3-0730-4755-85A0-673B7255EAA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98A68-9B1E-48C6-87F5-E36AF1AC45F9}" type="pres">
      <dgm:prSet presAssocID="{1B2D5FE3-0730-4755-85A0-673B7255EAA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A84AD-1BED-41E4-89D0-09670F8A0B27}" type="pres">
      <dgm:prSet presAssocID="{7E2E8705-910A-4784-AB25-AD01748DC549}" presName="sp" presStyleCnt="0"/>
      <dgm:spPr/>
      <dgm:t>
        <a:bodyPr/>
        <a:lstStyle/>
        <a:p>
          <a:endParaRPr lang="en-CA"/>
        </a:p>
      </dgm:t>
    </dgm:pt>
    <dgm:pt modelId="{42EAB91B-349F-4DB1-8173-2E93129BF816}" type="pres">
      <dgm:prSet presAssocID="{F7EFD5AB-6D18-44C2-A969-D66C210D0626}" presName="composite" presStyleCnt="0"/>
      <dgm:spPr/>
      <dgm:t>
        <a:bodyPr/>
        <a:lstStyle/>
        <a:p>
          <a:endParaRPr lang="en-CA"/>
        </a:p>
      </dgm:t>
    </dgm:pt>
    <dgm:pt modelId="{89B7CD45-240F-4ED3-80E6-A5B64C6F0115}" type="pres">
      <dgm:prSet presAssocID="{F7EFD5AB-6D18-44C2-A969-D66C210D062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8D4B6-AC98-428D-847C-1F0C4D28B9C6}" type="pres">
      <dgm:prSet presAssocID="{F7EFD5AB-6D18-44C2-A969-D66C210D062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960B6-1059-4F74-9B0B-776816AD5985}" type="pres">
      <dgm:prSet presAssocID="{DECE726B-EF7B-4D2C-83F5-843F95DC315D}" presName="sp" presStyleCnt="0"/>
      <dgm:spPr/>
      <dgm:t>
        <a:bodyPr/>
        <a:lstStyle/>
        <a:p>
          <a:endParaRPr lang="en-CA"/>
        </a:p>
      </dgm:t>
    </dgm:pt>
    <dgm:pt modelId="{EEB5AD79-62F9-42E5-9C6D-4B452B14049B}" type="pres">
      <dgm:prSet presAssocID="{9A1D8CEF-47CE-4E89-BD67-2647664B64B5}" presName="composite" presStyleCnt="0"/>
      <dgm:spPr/>
      <dgm:t>
        <a:bodyPr/>
        <a:lstStyle/>
        <a:p>
          <a:endParaRPr lang="en-CA"/>
        </a:p>
      </dgm:t>
    </dgm:pt>
    <dgm:pt modelId="{A068301E-FE49-4E4B-8E38-2AEED274E54F}" type="pres">
      <dgm:prSet presAssocID="{9A1D8CEF-47CE-4E89-BD67-2647664B64B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7A3C2-92A7-4EE2-BF3D-B460A9EF9043}" type="pres">
      <dgm:prSet presAssocID="{9A1D8CEF-47CE-4E89-BD67-2647664B64B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5CF0E-695A-4435-8FD6-BE3C73137B42}" type="pres">
      <dgm:prSet presAssocID="{9846F237-201D-436C-8011-61C3AC860F07}" presName="sp" presStyleCnt="0"/>
      <dgm:spPr/>
      <dgm:t>
        <a:bodyPr/>
        <a:lstStyle/>
        <a:p>
          <a:endParaRPr lang="en-CA"/>
        </a:p>
      </dgm:t>
    </dgm:pt>
    <dgm:pt modelId="{92119447-AD6B-46FF-BCBF-4CCBEE2E01B7}" type="pres">
      <dgm:prSet presAssocID="{98D32DD8-9117-4C90-8025-6488B5C9C1C6}" presName="composite" presStyleCnt="0"/>
      <dgm:spPr/>
      <dgm:t>
        <a:bodyPr/>
        <a:lstStyle/>
        <a:p>
          <a:endParaRPr lang="en-CA"/>
        </a:p>
      </dgm:t>
    </dgm:pt>
    <dgm:pt modelId="{816B2350-F23A-43E2-A20D-65C6D6CD15B0}" type="pres">
      <dgm:prSet presAssocID="{98D32DD8-9117-4C90-8025-6488B5C9C1C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7426A-AC4C-4105-A888-50F5C9377676}" type="pres">
      <dgm:prSet presAssocID="{98D32DD8-9117-4C90-8025-6488B5C9C1C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9037D5-8942-4A53-B8BD-F4F7CF88186B}" srcId="{971AE589-0557-4DDF-9C93-C7B3A18352D5}" destId="{9A1D8CEF-47CE-4E89-BD67-2647664B64B5}" srcOrd="2" destOrd="0" parTransId="{76C0B686-A5E8-4262-8448-D18DD7F00897}" sibTransId="{9846F237-201D-436C-8011-61C3AC860F07}"/>
    <dgm:cxn modelId="{9DE6F030-26EA-4CCE-9E55-9D72C5C35941}" type="presOf" srcId="{9A1D8CEF-47CE-4E89-BD67-2647664B64B5}" destId="{A068301E-FE49-4E4B-8E38-2AEED274E54F}" srcOrd="0" destOrd="0" presId="urn:microsoft.com/office/officeart/2005/8/layout/chevron2"/>
    <dgm:cxn modelId="{021CA9A3-7E16-4BE9-A5AD-BACC76130E17}" srcId="{F7EFD5AB-6D18-44C2-A969-D66C210D0626}" destId="{CFE67B78-756D-4C2C-960F-4E98CB523668}" srcOrd="0" destOrd="0" parTransId="{08C771DA-5B64-4DF5-A668-82E63A36035F}" sibTransId="{65FCE071-C6A7-4E61-AF58-9AF0A16D9293}"/>
    <dgm:cxn modelId="{1D983A05-2C8A-4424-959A-EE7E06C057F3}" type="presOf" srcId="{CFE67B78-756D-4C2C-960F-4E98CB523668}" destId="{D1F8D4B6-AC98-428D-847C-1F0C4D28B9C6}" srcOrd="0" destOrd="0" presId="urn:microsoft.com/office/officeart/2005/8/layout/chevron2"/>
    <dgm:cxn modelId="{E608A2A1-03CA-47D5-A59E-4247DC8024C4}" type="presOf" srcId="{161B2BFD-7468-4226-8689-7779F8A2CDCA}" destId="{90E7A3C2-92A7-4EE2-BF3D-B460A9EF9043}" srcOrd="0" destOrd="0" presId="urn:microsoft.com/office/officeart/2005/8/layout/chevron2"/>
    <dgm:cxn modelId="{B0D1CA7C-C706-48B9-A0FF-9DE2D64DC411}" type="presOf" srcId="{F7EFD5AB-6D18-44C2-A969-D66C210D0626}" destId="{89B7CD45-240F-4ED3-80E6-A5B64C6F0115}" srcOrd="0" destOrd="0" presId="urn:microsoft.com/office/officeart/2005/8/layout/chevron2"/>
    <dgm:cxn modelId="{0B85939F-5FC7-4E09-B539-F2C0E47808DB}" type="presOf" srcId="{D377C76F-0E5D-4801-B072-B77ADB13BD97}" destId="{D1A98A68-9B1E-48C6-87F5-E36AF1AC45F9}" srcOrd="0" destOrd="0" presId="urn:microsoft.com/office/officeart/2005/8/layout/chevron2"/>
    <dgm:cxn modelId="{6408746B-BDF4-4297-ABB2-C16ECF93A5B8}" srcId="{9A1D8CEF-47CE-4E89-BD67-2647664B64B5}" destId="{161B2BFD-7468-4226-8689-7779F8A2CDCA}" srcOrd="0" destOrd="0" parTransId="{80C12903-2D2D-436B-8526-D3269CD245B9}" sibTransId="{A854025C-5B61-44B8-AE71-5958B7E19B7B}"/>
    <dgm:cxn modelId="{81AA7076-AE33-4345-B1BA-2F935495674C}" type="presOf" srcId="{1B2D5FE3-0730-4755-85A0-673B7255EAA0}" destId="{E0C94603-0717-4EAB-95EE-4C38DB346570}" srcOrd="0" destOrd="0" presId="urn:microsoft.com/office/officeart/2005/8/layout/chevron2"/>
    <dgm:cxn modelId="{608C9403-0E52-41F9-8AA1-45E9F00F43B7}" srcId="{1B2D5FE3-0730-4755-85A0-673B7255EAA0}" destId="{D377C76F-0E5D-4801-B072-B77ADB13BD97}" srcOrd="0" destOrd="0" parTransId="{517956C1-28F7-4215-B7E8-07269DFBC4A9}" sibTransId="{25D907F0-FC0B-42C2-B4F2-2B000A77FA98}"/>
    <dgm:cxn modelId="{2BE3E93B-6D40-419E-95B1-CAA7F46FA24E}" srcId="{971AE589-0557-4DDF-9C93-C7B3A18352D5}" destId="{F7EFD5AB-6D18-44C2-A969-D66C210D0626}" srcOrd="1" destOrd="0" parTransId="{45C51D92-BAB7-4405-B176-41C016BE918F}" sibTransId="{DECE726B-EF7B-4D2C-83F5-843F95DC315D}"/>
    <dgm:cxn modelId="{C06580AB-DE13-44DB-9ABA-08933CCF0A4A}" srcId="{971AE589-0557-4DDF-9C93-C7B3A18352D5}" destId="{98D32DD8-9117-4C90-8025-6488B5C9C1C6}" srcOrd="3" destOrd="0" parTransId="{B3AE014D-4136-4A80-85DE-FB99527E84D6}" sibTransId="{86A4C743-F861-4AB1-957F-B2B50C08564D}"/>
    <dgm:cxn modelId="{7E024E72-412B-4393-BB04-47422EDF7D38}" type="presOf" srcId="{971AE589-0557-4DDF-9C93-C7B3A18352D5}" destId="{CE9D9CEB-F380-4951-A9F3-9F6EA6551DCA}" srcOrd="0" destOrd="0" presId="urn:microsoft.com/office/officeart/2005/8/layout/chevron2"/>
    <dgm:cxn modelId="{C1BDE170-4C3C-4964-821B-54C3A4199F95}" type="presOf" srcId="{517541D0-B5A2-4460-A404-C89E9752D8B8}" destId="{4BD7426A-AC4C-4105-A888-50F5C9377676}" srcOrd="0" destOrd="0" presId="urn:microsoft.com/office/officeart/2005/8/layout/chevron2"/>
    <dgm:cxn modelId="{E56D5EF8-7BCF-414B-81E3-918B583A5C8B}" srcId="{98D32DD8-9117-4C90-8025-6488B5C9C1C6}" destId="{517541D0-B5A2-4460-A404-C89E9752D8B8}" srcOrd="0" destOrd="0" parTransId="{BA720235-1323-4133-8B48-7EF5A2E0C2BA}" sibTransId="{F95BB13C-5F97-4164-9EAA-1D0A1A6385D9}"/>
    <dgm:cxn modelId="{9FBE62BE-5CF0-49FC-85EC-2CC1F66E4574}" srcId="{971AE589-0557-4DDF-9C93-C7B3A18352D5}" destId="{1B2D5FE3-0730-4755-85A0-673B7255EAA0}" srcOrd="0" destOrd="0" parTransId="{33C8646E-080D-42C3-BADB-BAC83F863570}" sibTransId="{7E2E8705-910A-4784-AB25-AD01748DC549}"/>
    <dgm:cxn modelId="{AED419F9-D33A-4A06-BC7D-4CB2ED30ED7D}" type="presOf" srcId="{98D32DD8-9117-4C90-8025-6488B5C9C1C6}" destId="{816B2350-F23A-43E2-A20D-65C6D6CD15B0}" srcOrd="0" destOrd="0" presId="urn:microsoft.com/office/officeart/2005/8/layout/chevron2"/>
    <dgm:cxn modelId="{21250D97-F5D1-49EA-AAD8-6575DDD32654}" type="presParOf" srcId="{CE9D9CEB-F380-4951-A9F3-9F6EA6551DCA}" destId="{421F97F5-DC1F-440A-91EC-7CE80FCDE2B0}" srcOrd="0" destOrd="0" presId="urn:microsoft.com/office/officeart/2005/8/layout/chevron2"/>
    <dgm:cxn modelId="{885147CB-0722-471D-BE2C-CDE53737647D}" type="presParOf" srcId="{421F97F5-DC1F-440A-91EC-7CE80FCDE2B0}" destId="{E0C94603-0717-4EAB-95EE-4C38DB346570}" srcOrd="0" destOrd="0" presId="urn:microsoft.com/office/officeart/2005/8/layout/chevron2"/>
    <dgm:cxn modelId="{BCE4DD53-EDA4-45E4-BA73-622378ECE988}" type="presParOf" srcId="{421F97F5-DC1F-440A-91EC-7CE80FCDE2B0}" destId="{D1A98A68-9B1E-48C6-87F5-E36AF1AC45F9}" srcOrd="1" destOrd="0" presId="urn:microsoft.com/office/officeart/2005/8/layout/chevron2"/>
    <dgm:cxn modelId="{9299F945-9F89-40B9-8026-9691B1A5B0FA}" type="presParOf" srcId="{CE9D9CEB-F380-4951-A9F3-9F6EA6551DCA}" destId="{EACA84AD-1BED-41E4-89D0-09670F8A0B27}" srcOrd="1" destOrd="0" presId="urn:microsoft.com/office/officeart/2005/8/layout/chevron2"/>
    <dgm:cxn modelId="{3FDFD6A4-66DF-425E-AEE3-D057C3A4EA07}" type="presParOf" srcId="{CE9D9CEB-F380-4951-A9F3-9F6EA6551DCA}" destId="{42EAB91B-349F-4DB1-8173-2E93129BF816}" srcOrd="2" destOrd="0" presId="urn:microsoft.com/office/officeart/2005/8/layout/chevron2"/>
    <dgm:cxn modelId="{3EB1535B-6217-448C-AE42-1BBC4C191DF5}" type="presParOf" srcId="{42EAB91B-349F-4DB1-8173-2E93129BF816}" destId="{89B7CD45-240F-4ED3-80E6-A5B64C6F0115}" srcOrd="0" destOrd="0" presId="urn:microsoft.com/office/officeart/2005/8/layout/chevron2"/>
    <dgm:cxn modelId="{969C8E05-A7D4-4D0F-865C-9C6F18218D25}" type="presParOf" srcId="{42EAB91B-349F-4DB1-8173-2E93129BF816}" destId="{D1F8D4B6-AC98-428D-847C-1F0C4D28B9C6}" srcOrd="1" destOrd="0" presId="urn:microsoft.com/office/officeart/2005/8/layout/chevron2"/>
    <dgm:cxn modelId="{C3ADF96E-44A5-474E-A429-F79445B8560C}" type="presParOf" srcId="{CE9D9CEB-F380-4951-A9F3-9F6EA6551DCA}" destId="{4C3960B6-1059-4F74-9B0B-776816AD5985}" srcOrd="3" destOrd="0" presId="urn:microsoft.com/office/officeart/2005/8/layout/chevron2"/>
    <dgm:cxn modelId="{0FE3DD18-5748-4BB4-85AF-A84107C35F14}" type="presParOf" srcId="{CE9D9CEB-F380-4951-A9F3-9F6EA6551DCA}" destId="{EEB5AD79-62F9-42E5-9C6D-4B452B14049B}" srcOrd="4" destOrd="0" presId="urn:microsoft.com/office/officeart/2005/8/layout/chevron2"/>
    <dgm:cxn modelId="{C1B98469-D07C-4487-B012-B44788863FAD}" type="presParOf" srcId="{EEB5AD79-62F9-42E5-9C6D-4B452B14049B}" destId="{A068301E-FE49-4E4B-8E38-2AEED274E54F}" srcOrd="0" destOrd="0" presId="urn:microsoft.com/office/officeart/2005/8/layout/chevron2"/>
    <dgm:cxn modelId="{76115E31-5953-4507-B725-A3AD32DD4478}" type="presParOf" srcId="{EEB5AD79-62F9-42E5-9C6D-4B452B14049B}" destId="{90E7A3C2-92A7-4EE2-BF3D-B460A9EF9043}" srcOrd="1" destOrd="0" presId="urn:microsoft.com/office/officeart/2005/8/layout/chevron2"/>
    <dgm:cxn modelId="{C6880138-E3FF-431B-A584-EFF6580A0D79}" type="presParOf" srcId="{CE9D9CEB-F380-4951-A9F3-9F6EA6551DCA}" destId="{6745CF0E-695A-4435-8FD6-BE3C73137B42}" srcOrd="5" destOrd="0" presId="urn:microsoft.com/office/officeart/2005/8/layout/chevron2"/>
    <dgm:cxn modelId="{17CFDA54-128D-4CD4-9292-25B4B932578B}" type="presParOf" srcId="{CE9D9CEB-F380-4951-A9F3-9F6EA6551DCA}" destId="{92119447-AD6B-46FF-BCBF-4CCBEE2E01B7}" srcOrd="6" destOrd="0" presId="urn:microsoft.com/office/officeart/2005/8/layout/chevron2"/>
    <dgm:cxn modelId="{28E9E7CA-14BA-44C1-BAB1-3FBD3A5A05C7}" type="presParOf" srcId="{92119447-AD6B-46FF-BCBF-4CCBEE2E01B7}" destId="{816B2350-F23A-43E2-A20D-65C6D6CD15B0}" srcOrd="0" destOrd="0" presId="urn:microsoft.com/office/officeart/2005/8/layout/chevron2"/>
    <dgm:cxn modelId="{9194EBA7-288C-40CF-8386-CFDB77657953}" type="presParOf" srcId="{92119447-AD6B-46FF-BCBF-4CCBEE2E01B7}" destId="{4BD7426A-AC4C-4105-A888-50F5C93776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9C16F-6E4E-4C89-9CAB-A937557DEDF6}" type="doc">
      <dgm:prSet loTypeId="urn:microsoft.com/office/officeart/2005/8/layout/bProcess4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AC37C74-6214-4C91-8E2D-2AC9362CDF8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0030"/>
          </a:solidFill>
        </a:ln>
      </dgm:spPr>
      <dgm:t>
        <a:bodyPr/>
        <a:lstStyle/>
        <a:p>
          <a:r>
            <a:rPr lang="en-US" sz="2400" dirty="0" smtClean="0"/>
            <a:t>The Presidency of George Washington</a:t>
          </a:r>
          <a:endParaRPr lang="en-US" sz="2400" dirty="0"/>
        </a:p>
      </dgm:t>
    </dgm:pt>
    <dgm:pt modelId="{35503650-579E-4415-9DE1-CA8704C98DA7}" type="parTrans" cxnId="{231F224B-E1C5-4668-8FFC-1435A46E25A3}">
      <dgm:prSet/>
      <dgm:spPr/>
      <dgm:t>
        <a:bodyPr/>
        <a:lstStyle/>
        <a:p>
          <a:endParaRPr lang="en-US"/>
        </a:p>
      </dgm:t>
    </dgm:pt>
    <dgm:pt modelId="{9C92F8BF-7317-42CF-9355-6DAB8FD0B65A}" type="sibTrans" cxnId="{231F224B-E1C5-4668-8FFC-1435A46E25A3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9524BFAB-43B3-4C6C-8639-7E1919B6B26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0030"/>
          </a:solidFill>
        </a:ln>
      </dgm:spPr>
      <dgm:t>
        <a:bodyPr/>
        <a:lstStyle/>
        <a:p>
          <a:r>
            <a:rPr lang="en-US" sz="2400" dirty="0" smtClean="0"/>
            <a:t>Declining Relations with the French</a:t>
          </a:r>
        </a:p>
      </dgm:t>
    </dgm:pt>
    <dgm:pt modelId="{818E13C0-3AA4-4EE9-A2DE-0EB64B3CF6EC}" type="parTrans" cxnId="{62F48D95-5DFB-45A2-B4E2-1F86E151424E}">
      <dgm:prSet/>
      <dgm:spPr/>
      <dgm:t>
        <a:bodyPr/>
        <a:lstStyle/>
        <a:p>
          <a:endParaRPr lang="en-US"/>
        </a:p>
      </dgm:t>
    </dgm:pt>
    <dgm:pt modelId="{AC4AF686-64EA-4C0A-92B2-263E16827EF5}" type="sibTrans" cxnId="{62F48D95-5DFB-45A2-B4E2-1F86E151424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A2E6748B-A0FE-415B-A5F1-D03F2785DFA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0030"/>
          </a:solidFill>
        </a:ln>
      </dgm:spPr>
      <dgm:t>
        <a:bodyPr/>
        <a:lstStyle/>
        <a:p>
          <a:r>
            <a:rPr lang="en-US" sz="2400" dirty="0" smtClean="0"/>
            <a:t>Difficulties with Britain</a:t>
          </a:r>
        </a:p>
      </dgm:t>
    </dgm:pt>
    <dgm:pt modelId="{786668A7-E9FD-47D1-857A-73CECDE96850}" type="parTrans" cxnId="{1C7DCEAD-F736-4AAF-B408-C9AEB6A1789A}">
      <dgm:prSet/>
      <dgm:spPr/>
      <dgm:t>
        <a:bodyPr/>
        <a:lstStyle/>
        <a:p>
          <a:endParaRPr lang="en-US"/>
        </a:p>
      </dgm:t>
    </dgm:pt>
    <dgm:pt modelId="{100F344F-BFFD-4C02-AE37-A7E9C1C13DCC}" type="sibTrans" cxnId="{1C7DCEAD-F736-4AAF-B408-C9AEB6A1789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F1398270-9EAE-4633-B9EF-2EA0D134BE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0030"/>
          </a:solidFill>
        </a:ln>
      </dgm:spPr>
      <dgm:t>
        <a:bodyPr/>
        <a:lstStyle/>
        <a:p>
          <a:r>
            <a:rPr lang="en-US" sz="2400" dirty="0" smtClean="0"/>
            <a:t>The War of 1812</a:t>
          </a:r>
        </a:p>
      </dgm:t>
    </dgm:pt>
    <dgm:pt modelId="{24015140-B1DB-4456-8193-0AEE75DF1B53}" type="parTrans" cxnId="{B98686D2-0054-472B-ABC6-FA213F86ED0D}">
      <dgm:prSet/>
      <dgm:spPr/>
      <dgm:t>
        <a:bodyPr/>
        <a:lstStyle/>
        <a:p>
          <a:endParaRPr lang="en-US"/>
        </a:p>
      </dgm:t>
    </dgm:pt>
    <dgm:pt modelId="{7E5F2449-4654-47C2-A7C9-31FF9B45D01D}" type="sibTrans" cxnId="{B98686D2-0054-472B-ABC6-FA213F86ED0D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DF971B1-89F9-44BC-BFBE-9F830196CA7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0030"/>
          </a:solidFill>
        </a:ln>
      </dgm:spPr>
      <dgm:t>
        <a:bodyPr/>
        <a:lstStyle/>
        <a:p>
          <a:r>
            <a:rPr lang="en-US" sz="2400" dirty="0" smtClean="0"/>
            <a:t>The Era of Good Feelings</a:t>
          </a:r>
        </a:p>
      </dgm:t>
    </dgm:pt>
    <dgm:pt modelId="{15879B39-9E59-4DB4-8B95-052F86FA68ED}" type="parTrans" cxnId="{AB0A257F-E906-4829-8B02-CDE3C98018F7}">
      <dgm:prSet/>
      <dgm:spPr/>
      <dgm:t>
        <a:bodyPr/>
        <a:lstStyle/>
        <a:p>
          <a:endParaRPr lang="en-US"/>
        </a:p>
      </dgm:t>
    </dgm:pt>
    <dgm:pt modelId="{57DBFEBD-C616-451F-AF22-1089D379032C}" type="sibTrans" cxnId="{AB0A257F-E906-4829-8B02-CDE3C98018F7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5F8F428A-2153-4A98-AAF4-6BE115CC20A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0030"/>
          </a:solidFill>
        </a:ln>
      </dgm:spPr>
      <dgm:t>
        <a:bodyPr/>
        <a:lstStyle/>
        <a:p>
          <a:r>
            <a:rPr lang="en-US" sz="2400" dirty="0" smtClean="0"/>
            <a:t>Westward Expansion</a:t>
          </a:r>
        </a:p>
      </dgm:t>
    </dgm:pt>
    <dgm:pt modelId="{DC3F20B3-181B-437F-8A69-417775327BF7}" type="parTrans" cxnId="{A7DF178C-4740-41A8-9AE7-6544B6E2BCCC}">
      <dgm:prSet/>
      <dgm:spPr/>
      <dgm:t>
        <a:bodyPr/>
        <a:lstStyle/>
        <a:p>
          <a:endParaRPr lang="en-US"/>
        </a:p>
      </dgm:t>
    </dgm:pt>
    <dgm:pt modelId="{F7FF4438-082A-4367-8FEC-ADD19A554428}" type="sibTrans" cxnId="{A7DF178C-4740-41A8-9AE7-6544B6E2BCCC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BB9BADE-E368-4A72-94CD-D3EA789A47B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0030"/>
          </a:solidFill>
        </a:ln>
      </dgm:spPr>
      <dgm:t>
        <a:bodyPr/>
        <a:lstStyle/>
        <a:p>
          <a:r>
            <a:rPr lang="en-US" sz="2400" dirty="0" smtClean="0"/>
            <a:t>Manifest Destiny</a:t>
          </a:r>
        </a:p>
      </dgm:t>
    </dgm:pt>
    <dgm:pt modelId="{91F19D9E-F17B-4581-8ED8-4929C479F3F0}" type="parTrans" cxnId="{D5203A06-3B2A-4157-B5F4-128976592263}">
      <dgm:prSet/>
      <dgm:spPr/>
      <dgm:t>
        <a:bodyPr/>
        <a:lstStyle/>
        <a:p>
          <a:endParaRPr lang="en-US"/>
        </a:p>
      </dgm:t>
    </dgm:pt>
    <dgm:pt modelId="{ED4758CF-F117-484F-804F-EFAF26DA6822}" type="sibTrans" cxnId="{D5203A06-3B2A-4157-B5F4-128976592263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EE83AA19-1EE6-43E7-B535-FC3072C56BB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0030"/>
          </a:solidFill>
        </a:ln>
      </dgm:spPr>
      <dgm:t>
        <a:bodyPr/>
        <a:lstStyle/>
        <a:p>
          <a:r>
            <a:rPr lang="en-US" sz="2400" dirty="0" smtClean="0"/>
            <a:t>War with Mexico</a:t>
          </a:r>
        </a:p>
      </dgm:t>
    </dgm:pt>
    <dgm:pt modelId="{020AFD0C-F0B7-4834-9294-0C717C53EA38}" type="parTrans" cxnId="{6B133A09-1909-49E0-ACCC-D1AC83EE7A5A}">
      <dgm:prSet/>
      <dgm:spPr/>
      <dgm:t>
        <a:bodyPr/>
        <a:lstStyle/>
        <a:p>
          <a:endParaRPr lang="en-US"/>
        </a:p>
      </dgm:t>
    </dgm:pt>
    <dgm:pt modelId="{87CBF3A4-856F-4D10-8C4F-80F559A812CE}" type="sibTrans" cxnId="{6B133A09-1909-49E0-ACCC-D1AC83EE7A5A}">
      <dgm:prSet/>
      <dgm:spPr/>
      <dgm:t>
        <a:bodyPr/>
        <a:lstStyle/>
        <a:p>
          <a:endParaRPr lang="en-US"/>
        </a:p>
      </dgm:t>
    </dgm:pt>
    <dgm:pt modelId="{7B6CF4A4-815D-4273-AB7B-5A3C995AA54C}" type="pres">
      <dgm:prSet presAssocID="{7609C16F-6E4E-4C89-9CAB-A937557DEDF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CA"/>
        </a:p>
      </dgm:t>
    </dgm:pt>
    <dgm:pt modelId="{6BC0E6DA-86E5-4E8E-961B-41FCC8DD2048}" type="pres">
      <dgm:prSet presAssocID="{7AC37C74-6214-4C91-8E2D-2AC9362CDF84}" presName="compNode" presStyleCnt="0"/>
      <dgm:spPr/>
    </dgm:pt>
    <dgm:pt modelId="{9FFDDAA8-0C70-4281-8F06-B29511EC0B85}" type="pres">
      <dgm:prSet presAssocID="{7AC37C74-6214-4C91-8E2D-2AC9362CDF84}" presName="dummyConnPt" presStyleCnt="0"/>
      <dgm:spPr/>
    </dgm:pt>
    <dgm:pt modelId="{A1381941-B8B3-4B33-ACC7-44BFB0C1C848}" type="pres">
      <dgm:prSet presAssocID="{7AC37C74-6214-4C91-8E2D-2AC9362CDF8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E52DB7-B477-4EEB-89BD-E49304E8BEFD}" type="pres">
      <dgm:prSet presAssocID="{9C92F8BF-7317-42CF-9355-6DAB8FD0B65A}" presName="sibTrans" presStyleLbl="bgSibTrans2D1" presStyleIdx="0" presStyleCnt="7"/>
      <dgm:spPr/>
      <dgm:t>
        <a:bodyPr/>
        <a:lstStyle/>
        <a:p>
          <a:endParaRPr lang="en-CA"/>
        </a:p>
      </dgm:t>
    </dgm:pt>
    <dgm:pt modelId="{C4127F70-418B-4B02-804C-0F516232296B}" type="pres">
      <dgm:prSet presAssocID="{9524BFAB-43B3-4C6C-8639-7E1919B6B266}" presName="compNode" presStyleCnt="0"/>
      <dgm:spPr/>
    </dgm:pt>
    <dgm:pt modelId="{6EC92B1B-956D-486F-B3C5-94F885CF6DFA}" type="pres">
      <dgm:prSet presAssocID="{9524BFAB-43B3-4C6C-8639-7E1919B6B266}" presName="dummyConnPt" presStyleCnt="0"/>
      <dgm:spPr/>
    </dgm:pt>
    <dgm:pt modelId="{ADEA8AEE-52EA-449B-9D7A-7B1FF4970525}" type="pres">
      <dgm:prSet presAssocID="{9524BFAB-43B3-4C6C-8639-7E1919B6B26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446B7EE-3AE3-4EF2-BBF9-5E095BA596FF}" type="pres">
      <dgm:prSet presAssocID="{AC4AF686-64EA-4C0A-92B2-263E16827EF5}" presName="sibTrans" presStyleLbl="bgSibTrans2D1" presStyleIdx="1" presStyleCnt="7"/>
      <dgm:spPr/>
      <dgm:t>
        <a:bodyPr/>
        <a:lstStyle/>
        <a:p>
          <a:endParaRPr lang="en-CA"/>
        </a:p>
      </dgm:t>
    </dgm:pt>
    <dgm:pt modelId="{0A6F3855-60B2-42D9-ACCB-37680BB31148}" type="pres">
      <dgm:prSet presAssocID="{A2E6748B-A0FE-415B-A5F1-D03F2785DFA9}" presName="compNode" presStyleCnt="0"/>
      <dgm:spPr/>
    </dgm:pt>
    <dgm:pt modelId="{8FD17F8A-07CE-4FE9-A8EC-8A4805C8E2AD}" type="pres">
      <dgm:prSet presAssocID="{A2E6748B-A0FE-415B-A5F1-D03F2785DFA9}" presName="dummyConnPt" presStyleCnt="0"/>
      <dgm:spPr/>
    </dgm:pt>
    <dgm:pt modelId="{46A2784D-EAA7-4BB0-8F43-E73A8EA8970D}" type="pres">
      <dgm:prSet presAssocID="{A2E6748B-A0FE-415B-A5F1-D03F2785DFA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4347BA8-D4F6-4B10-A7D5-5BC87622B013}" type="pres">
      <dgm:prSet presAssocID="{100F344F-BFFD-4C02-AE37-A7E9C1C13DCC}" presName="sibTrans" presStyleLbl="bgSibTrans2D1" presStyleIdx="2" presStyleCnt="7"/>
      <dgm:spPr/>
      <dgm:t>
        <a:bodyPr/>
        <a:lstStyle/>
        <a:p>
          <a:endParaRPr lang="en-CA"/>
        </a:p>
      </dgm:t>
    </dgm:pt>
    <dgm:pt modelId="{4A1F418C-CC0F-4290-9E26-DEC5ADC8328D}" type="pres">
      <dgm:prSet presAssocID="{F1398270-9EAE-4633-B9EF-2EA0D134BE48}" presName="compNode" presStyleCnt="0"/>
      <dgm:spPr/>
    </dgm:pt>
    <dgm:pt modelId="{7ABF2F0D-7689-4277-A450-291FB2B5E628}" type="pres">
      <dgm:prSet presAssocID="{F1398270-9EAE-4633-B9EF-2EA0D134BE48}" presName="dummyConnPt" presStyleCnt="0"/>
      <dgm:spPr/>
    </dgm:pt>
    <dgm:pt modelId="{F8499A53-0C4F-468D-B1CC-34DF943DB692}" type="pres">
      <dgm:prSet presAssocID="{F1398270-9EAE-4633-B9EF-2EA0D134BE4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7BAE513-4FC4-479C-99CF-31B4B350A4AA}" type="pres">
      <dgm:prSet presAssocID="{7E5F2449-4654-47C2-A7C9-31FF9B45D01D}" presName="sibTrans" presStyleLbl="bgSibTrans2D1" presStyleIdx="3" presStyleCnt="7"/>
      <dgm:spPr/>
      <dgm:t>
        <a:bodyPr/>
        <a:lstStyle/>
        <a:p>
          <a:endParaRPr lang="en-CA"/>
        </a:p>
      </dgm:t>
    </dgm:pt>
    <dgm:pt modelId="{1C80C19A-C8B9-49E6-BC2E-DADD9CEC59B0}" type="pres">
      <dgm:prSet presAssocID="{8DF971B1-89F9-44BC-BFBE-9F830196CA7A}" presName="compNode" presStyleCnt="0"/>
      <dgm:spPr/>
    </dgm:pt>
    <dgm:pt modelId="{DFEB9115-85E6-4F59-87D3-BCEED992BBBB}" type="pres">
      <dgm:prSet presAssocID="{8DF971B1-89F9-44BC-BFBE-9F830196CA7A}" presName="dummyConnPt" presStyleCnt="0"/>
      <dgm:spPr/>
    </dgm:pt>
    <dgm:pt modelId="{16EAEECC-4B9B-4B7D-8A97-0E0F17AF225D}" type="pres">
      <dgm:prSet presAssocID="{8DF971B1-89F9-44BC-BFBE-9F830196CA7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EE5C3F-A08D-4FB6-8803-37B7984813E6}" type="pres">
      <dgm:prSet presAssocID="{57DBFEBD-C616-451F-AF22-1089D379032C}" presName="sibTrans" presStyleLbl="bgSibTrans2D1" presStyleIdx="4" presStyleCnt="7"/>
      <dgm:spPr/>
      <dgm:t>
        <a:bodyPr/>
        <a:lstStyle/>
        <a:p>
          <a:endParaRPr lang="en-CA"/>
        </a:p>
      </dgm:t>
    </dgm:pt>
    <dgm:pt modelId="{0953CA79-8C23-488F-B150-9A0391EBD380}" type="pres">
      <dgm:prSet presAssocID="{5F8F428A-2153-4A98-AAF4-6BE115CC20AB}" presName="compNode" presStyleCnt="0"/>
      <dgm:spPr/>
    </dgm:pt>
    <dgm:pt modelId="{6200A23E-A585-4004-BF98-5BE58C78C203}" type="pres">
      <dgm:prSet presAssocID="{5F8F428A-2153-4A98-AAF4-6BE115CC20AB}" presName="dummyConnPt" presStyleCnt="0"/>
      <dgm:spPr/>
    </dgm:pt>
    <dgm:pt modelId="{D7C9BA12-B269-45CE-B826-00491C0D2A90}" type="pres">
      <dgm:prSet presAssocID="{5F8F428A-2153-4A98-AAF4-6BE115CC20A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CF09ECB-16EF-408F-AAD9-07ED5156E100}" type="pres">
      <dgm:prSet presAssocID="{F7FF4438-082A-4367-8FEC-ADD19A554428}" presName="sibTrans" presStyleLbl="bgSibTrans2D1" presStyleIdx="5" presStyleCnt="7"/>
      <dgm:spPr/>
      <dgm:t>
        <a:bodyPr/>
        <a:lstStyle/>
        <a:p>
          <a:endParaRPr lang="en-CA"/>
        </a:p>
      </dgm:t>
    </dgm:pt>
    <dgm:pt modelId="{3BA9098D-23D9-4001-B078-9DA0182C9BE7}" type="pres">
      <dgm:prSet presAssocID="{8BB9BADE-E368-4A72-94CD-D3EA789A47B1}" presName="compNode" presStyleCnt="0"/>
      <dgm:spPr/>
    </dgm:pt>
    <dgm:pt modelId="{A9EF4188-29FA-4B3B-9785-EC8653AAF2E3}" type="pres">
      <dgm:prSet presAssocID="{8BB9BADE-E368-4A72-94CD-D3EA789A47B1}" presName="dummyConnPt" presStyleCnt="0"/>
      <dgm:spPr/>
    </dgm:pt>
    <dgm:pt modelId="{F694361F-C480-41AD-B87F-70D5C95873C0}" type="pres">
      <dgm:prSet presAssocID="{8BB9BADE-E368-4A72-94CD-D3EA789A47B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0BDB8D0-8AD8-49CC-97A8-8051C24E9900}" type="pres">
      <dgm:prSet presAssocID="{ED4758CF-F117-484F-804F-EFAF26DA6822}" presName="sibTrans" presStyleLbl="bgSibTrans2D1" presStyleIdx="6" presStyleCnt="7"/>
      <dgm:spPr/>
      <dgm:t>
        <a:bodyPr/>
        <a:lstStyle/>
        <a:p>
          <a:endParaRPr lang="en-CA"/>
        </a:p>
      </dgm:t>
    </dgm:pt>
    <dgm:pt modelId="{71827FEB-3D70-4332-B6B3-75CF47DBBD47}" type="pres">
      <dgm:prSet presAssocID="{EE83AA19-1EE6-43E7-B535-FC3072C56BB5}" presName="compNode" presStyleCnt="0"/>
      <dgm:spPr/>
    </dgm:pt>
    <dgm:pt modelId="{EC304514-A7EA-444D-A7DF-FC0830E4D7EE}" type="pres">
      <dgm:prSet presAssocID="{EE83AA19-1EE6-43E7-B535-FC3072C56BB5}" presName="dummyConnPt" presStyleCnt="0"/>
      <dgm:spPr/>
    </dgm:pt>
    <dgm:pt modelId="{82CC4748-FFC3-42BA-A578-48EAC21E88D6}" type="pres">
      <dgm:prSet presAssocID="{EE83AA19-1EE6-43E7-B535-FC3072C56BB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A6EB972-5ADD-4D7C-A155-06558B816702}" type="presOf" srcId="{AC4AF686-64EA-4C0A-92B2-263E16827EF5}" destId="{2446B7EE-3AE3-4EF2-BBF9-5E095BA596FF}" srcOrd="0" destOrd="0" presId="urn:microsoft.com/office/officeart/2005/8/layout/bProcess4"/>
    <dgm:cxn modelId="{D0885815-81B2-4F53-867A-07432E6074D9}" type="presOf" srcId="{A2E6748B-A0FE-415B-A5F1-D03F2785DFA9}" destId="{46A2784D-EAA7-4BB0-8F43-E73A8EA8970D}" srcOrd="0" destOrd="0" presId="urn:microsoft.com/office/officeart/2005/8/layout/bProcess4"/>
    <dgm:cxn modelId="{AB0A257F-E906-4829-8B02-CDE3C98018F7}" srcId="{7609C16F-6E4E-4C89-9CAB-A937557DEDF6}" destId="{8DF971B1-89F9-44BC-BFBE-9F830196CA7A}" srcOrd="4" destOrd="0" parTransId="{15879B39-9E59-4DB4-8B95-052F86FA68ED}" sibTransId="{57DBFEBD-C616-451F-AF22-1089D379032C}"/>
    <dgm:cxn modelId="{886D1397-1D48-4D07-8ABD-FC8FA811F1BF}" type="presOf" srcId="{100F344F-BFFD-4C02-AE37-A7E9C1C13DCC}" destId="{04347BA8-D4F6-4B10-A7D5-5BC87622B013}" srcOrd="0" destOrd="0" presId="urn:microsoft.com/office/officeart/2005/8/layout/bProcess4"/>
    <dgm:cxn modelId="{1C7DCEAD-F736-4AAF-B408-C9AEB6A1789A}" srcId="{7609C16F-6E4E-4C89-9CAB-A937557DEDF6}" destId="{A2E6748B-A0FE-415B-A5F1-D03F2785DFA9}" srcOrd="2" destOrd="0" parTransId="{786668A7-E9FD-47D1-857A-73CECDE96850}" sibTransId="{100F344F-BFFD-4C02-AE37-A7E9C1C13DCC}"/>
    <dgm:cxn modelId="{A340BA8B-B246-412F-B56A-9567003FC9EA}" type="presOf" srcId="{EE83AA19-1EE6-43E7-B535-FC3072C56BB5}" destId="{82CC4748-FFC3-42BA-A578-48EAC21E88D6}" srcOrd="0" destOrd="0" presId="urn:microsoft.com/office/officeart/2005/8/layout/bProcess4"/>
    <dgm:cxn modelId="{6B133A09-1909-49E0-ACCC-D1AC83EE7A5A}" srcId="{7609C16F-6E4E-4C89-9CAB-A937557DEDF6}" destId="{EE83AA19-1EE6-43E7-B535-FC3072C56BB5}" srcOrd="7" destOrd="0" parTransId="{020AFD0C-F0B7-4834-9294-0C717C53EA38}" sibTransId="{87CBF3A4-856F-4D10-8C4F-80F559A812CE}"/>
    <dgm:cxn modelId="{CDD0C543-CBA7-417D-A2CD-27578692777D}" type="presOf" srcId="{ED4758CF-F117-484F-804F-EFAF26DA6822}" destId="{F0BDB8D0-8AD8-49CC-97A8-8051C24E9900}" srcOrd="0" destOrd="0" presId="urn:microsoft.com/office/officeart/2005/8/layout/bProcess4"/>
    <dgm:cxn modelId="{231F224B-E1C5-4668-8FFC-1435A46E25A3}" srcId="{7609C16F-6E4E-4C89-9CAB-A937557DEDF6}" destId="{7AC37C74-6214-4C91-8E2D-2AC9362CDF84}" srcOrd="0" destOrd="0" parTransId="{35503650-579E-4415-9DE1-CA8704C98DA7}" sibTransId="{9C92F8BF-7317-42CF-9355-6DAB8FD0B65A}"/>
    <dgm:cxn modelId="{D5203A06-3B2A-4157-B5F4-128976592263}" srcId="{7609C16F-6E4E-4C89-9CAB-A937557DEDF6}" destId="{8BB9BADE-E368-4A72-94CD-D3EA789A47B1}" srcOrd="6" destOrd="0" parTransId="{91F19D9E-F17B-4581-8ED8-4929C479F3F0}" sibTransId="{ED4758CF-F117-484F-804F-EFAF26DA6822}"/>
    <dgm:cxn modelId="{182B9732-C72D-4934-A6F9-6711652AE57D}" type="presOf" srcId="{7609C16F-6E4E-4C89-9CAB-A937557DEDF6}" destId="{7B6CF4A4-815D-4273-AB7B-5A3C995AA54C}" srcOrd="0" destOrd="0" presId="urn:microsoft.com/office/officeart/2005/8/layout/bProcess4"/>
    <dgm:cxn modelId="{1BB0A62B-9441-4A12-BCE5-53DBE78EB359}" type="presOf" srcId="{5F8F428A-2153-4A98-AAF4-6BE115CC20AB}" destId="{D7C9BA12-B269-45CE-B826-00491C0D2A90}" srcOrd="0" destOrd="0" presId="urn:microsoft.com/office/officeart/2005/8/layout/bProcess4"/>
    <dgm:cxn modelId="{FDA57D61-831A-4013-8E25-AF4E6753F356}" type="presOf" srcId="{57DBFEBD-C616-451F-AF22-1089D379032C}" destId="{80EE5C3F-A08D-4FB6-8803-37B7984813E6}" srcOrd="0" destOrd="0" presId="urn:microsoft.com/office/officeart/2005/8/layout/bProcess4"/>
    <dgm:cxn modelId="{A7DF178C-4740-41A8-9AE7-6544B6E2BCCC}" srcId="{7609C16F-6E4E-4C89-9CAB-A937557DEDF6}" destId="{5F8F428A-2153-4A98-AAF4-6BE115CC20AB}" srcOrd="5" destOrd="0" parTransId="{DC3F20B3-181B-437F-8A69-417775327BF7}" sibTransId="{F7FF4438-082A-4367-8FEC-ADD19A554428}"/>
    <dgm:cxn modelId="{BCB01310-669E-4529-B623-E32E177BE84D}" type="presOf" srcId="{9524BFAB-43B3-4C6C-8639-7E1919B6B266}" destId="{ADEA8AEE-52EA-449B-9D7A-7B1FF4970525}" srcOrd="0" destOrd="0" presId="urn:microsoft.com/office/officeart/2005/8/layout/bProcess4"/>
    <dgm:cxn modelId="{AE34AE4D-46DA-4575-AD79-996B4764858D}" type="presOf" srcId="{7E5F2449-4654-47C2-A7C9-31FF9B45D01D}" destId="{B7BAE513-4FC4-479C-99CF-31B4B350A4AA}" srcOrd="0" destOrd="0" presId="urn:microsoft.com/office/officeart/2005/8/layout/bProcess4"/>
    <dgm:cxn modelId="{848BA5E1-D264-4046-867A-5F099A21C572}" type="presOf" srcId="{8BB9BADE-E368-4A72-94CD-D3EA789A47B1}" destId="{F694361F-C480-41AD-B87F-70D5C95873C0}" srcOrd="0" destOrd="0" presId="urn:microsoft.com/office/officeart/2005/8/layout/bProcess4"/>
    <dgm:cxn modelId="{70948CE8-82EA-46F0-8678-3A2FBD87301C}" type="presOf" srcId="{F7FF4438-082A-4367-8FEC-ADD19A554428}" destId="{3CF09ECB-16EF-408F-AAD9-07ED5156E100}" srcOrd="0" destOrd="0" presId="urn:microsoft.com/office/officeart/2005/8/layout/bProcess4"/>
    <dgm:cxn modelId="{62F48D95-5DFB-45A2-B4E2-1F86E151424E}" srcId="{7609C16F-6E4E-4C89-9CAB-A937557DEDF6}" destId="{9524BFAB-43B3-4C6C-8639-7E1919B6B266}" srcOrd="1" destOrd="0" parTransId="{818E13C0-3AA4-4EE9-A2DE-0EB64B3CF6EC}" sibTransId="{AC4AF686-64EA-4C0A-92B2-263E16827EF5}"/>
    <dgm:cxn modelId="{5C01F20A-D3ED-4603-BD32-8086E0206CFB}" type="presOf" srcId="{7AC37C74-6214-4C91-8E2D-2AC9362CDF84}" destId="{A1381941-B8B3-4B33-ACC7-44BFB0C1C848}" srcOrd="0" destOrd="0" presId="urn:microsoft.com/office/officeart/2005/8/layout/bProcess4"/>
    <dgm:cxn modelId="{F5C4F009-F8AC-4296-B3AF-275680657D23}" type="presOf" srcId="{9C92F8BF-7317-42CF-9355-6DAB8FD0B65A}" destId="{5FE52DB7-B477-4EEB-89BD-E49304E8BEFD}" srcOrd="0" destOrd="0" presId="urn:microsoft.com/office/officeart/2005/8/layout/bProcess4"/>
    <dgm:cxn modelId="{B98686D2-0054-472B-ABC6-FA213F86ED0D}" srcId="{7609C16F-6E4E-4C89-9CAB-A937557DEDF6}" destId="{F1398270-9EAE-4633-B9EF-2EA0D134BE48}" srcOrd="3" destOrd="0" parTransId="{24015140-B1DB-4456-8193-0AEE75DF1B53}" sibTransId="{7E5F2449-4654-47C2-A7C9-31FF9B45D01D}"/>
    <dgm:cxn modelId="{AD77DB42-F378-4DD1-847B-12DA8B04E73C}" type="presOf" srcId="{8DF971B1-89F9-44BC-BFBE-9F830196CA7A}" destId="{16EAEECC-4B9B-4B7D-8A97-0E0F17AF225D}" srcOrd="0" destOrd="0" presId="urn:microsoft.com/office/officeart/2005/8/layout/bProcess4"/>
    <dgm:cxn modelId="{D7753BBA-EF42-460C-915C-92235D265308}" type="presOf" srcId="{F1398270-9EAE-4633-B9EF-2EA0D134BE48}" destId="{F8499A53-0C4F-468D-B1CC-34DF943DB692}" srcOrd="0" destOrd="0" presId="urn:microsoft.com/office/officeart/2005/8/layout/bProcess4"/>
    <dgm:cxn modelId="{DAAE0A5F-9C76-4BCA-911F-1262D8E3FD71}" type="presParOf" srcId="{7B6CF4A4-815D-4273-AB7B-5A3C995AA54C}" destId="{6BC0E6DA-86E5-4E8E-961B-41FCC8DD2048}" srcOrd="0" destOrd="0" presId="urn:microsoft.com/office/officeart/2005/8/layout/bProcess4"/>
    <dgm:cxn modelId="{DE9FC2F6-ACA6-45F3-A77F-1BCE34A35A61}" type="presParOf" srcId="{6BC0E6DA-86E5-4E8E-961B-41FCC8DD2048}" destId="{9FFDDAA8-0C70-4281-8F06-B29511EC0B85}" srcOrd="0" destOrd="0" presId="urn:microsoft.com/office/officeart/2005/8/layout/bProcess4"/>
    <dgm:cxn modelId="{D975F3FC-1B51-43F3-B12E-5A59BFEB69AF}" type="presParOf" srcId="{6BC0E6DA-86E5-4E8E-961B-41FCC8DD2048}" destId="{A1381941-B8B3-4B33-ACC7-44BFB0C1C848}" srcOrd="1" destOrd="0" presId="urn:microsoft.com/office/officeart/2005/8/layout/bProcess4"/>
    <dgm:cxn modelId="{0AE47800-42B9-4559-8AD3-2EBA901D1FC9}" type="presParOf" srcId="{7B6CF4A4-815D-4273-AB7B-5A3C995AA54C}" destId="{5FE52DB7-B477-4EEB-89BD-E49304E8BEFD}" srcOrd="1" destOrd="0" presId="urn:microsoft.com/office/officeart/2005/8/layout/bProcess4"/>
    <dgm:cxn modelId="{BD57CD56-951F-4664-A70F-B1C5996601B5}" type="presParOf" srcId="{7B6CF4A4-815D-4273-AB7B-5A3C995AA54C}" destId="{C4127F70-418B-4B02-804C-0F516232296B}" srcOrd="2" destOrd="0" presId="urn:microsoft.com/office/officeart/2005/8/layout/bProcess4"/>
    <dgm:cxn modelId="{69872F17-1F17-44A2-83DE-C941B76BB53A}" type="presParOf" srcId="{C4127F70-418B-4B02-804C-0F516232296B}" destId="{6EC92B1B-956D-486F-B3C5-94F885CF6DFA}" srcOrd="0" destOrd="0" presId="urn:microsoft.com/office/officeart/2005/8/layout/bProcess4"/>
    <dgm:cxn modelId="{236180EE-9702-4D63-AE5C-C015EDE077D3}" type="presParOf" srcId="{C4127F70-418B-4B02-804C-0F516232296B}" destId="{ADEA8AEE-52EA-449B-9D7A-7B1FF4970525}" srcOrd="1" destOrd="0" presId="urn:microsoft.com/office/officeart/2005/8/layout/bProcess4"/>
    <dgm:cxn modelId="{87F5D30A-83F7-4E30-998D-32927BEB1A98}" type="presParOf" srcId="{7B6CF4A4-815D-4273-AB7B-5A3C995AA54C}" destId="{2446B7EE-3AE3-4EF2-BBF9-5E095BA596FF}" srcOrd="3" destOrd="0" presId="urn:microsoft.com/office/officeart/2005/8/layout/bProcess4"/>
    <dgm:cxn modelId="{CAC5E671-24D3-4439-912A-D224D81B7B34}" type="presParOf" srcId="{7B6CF4A4-815D-4273-AB7B-5A3C995AA54C}" destId="{0A6F3855-60B2-42D9-ACCB-37680BB31148}" srcOrd="4" destOrd="0" presId="urn:microsoft.com/office/officeart/2005/8/layout/bProcess4"/>
    <dgm:cxn modelId="{5BC9C5EF-6D3F-49F8-BD25-2F122BDB6E66}" type="presParOf" srcId="{0A6F3855-60B2-42D9-ACCB-37680BB31148}" destId="{8FD17F8A-07CE-4FE9-A8EC-8A4805C8E2AD}" srcOrd="0" destOrd="0" presId="urn:microsoft.com/office/officeart/2005/8/layout/bProcess4"/>
    <dgm:cxn modelId="{F27A725A-F9F4-42CB-9832-D3EE8EFB5C58}" type="presParOf" srcId="{0A6F3855-60B2-42D9-ACCB-37680BB31148}" destId="{46A2784D-EAA7-4BB0-8F43-E73A8EA8970D}" srcOrd="1" destOrd="0" presId="urn:microsoft.com/office/officeart/2005/8/layout/bProcess4"/>
    <dgm:cxn modelId="{1A4BF35E-E4E7-4184-A60C-055917FAA7D5}" type="presParOf" srcId="{7B6CF4A4-815D-4273-AB7B-5A3C995AA54C}" destId="{04347BA8-D4F6-4B10-A7D5-5BC87622B013}" srcOrd="5" destOrd="0" presId="urn:microsoft.com/office/officeart/2005/8/layout/bProcess4"/>
    <dgm:cxn modelId="{079CF110-7A4D-4113-81F6-3809FD634C11}" type="presParOf" srcId="{7B6CF4A4-815D-4273-AB7B-5A3C995AA54C}" destId="{4A1F418C-CC0F-4290-9E26-DEC5ADC8328D}" srcOrd="6" destOrd="0" presId="urn:microsoft.com/office/officeart/2005/8/layout/bProcess4"/>
    <dgm:cxn modelId="{4AEE3132-356D-47A7-BA99-E2AF9F1A789D}" type="presParOf" srcId="{4A1F418C-CC0F-4290-9E26-DEC5ADC8328D}" destId="{7ABF2F0D-7689-4277-A450-291FB2B5E628}" srcOrd="0" destOrd="0" presId="urn:microsoft.com/office/officeart/2005/8/layout/bProcess4"/>
    <dgm:cxn modelId="{89FE5E4A-C327-4826-BCF3-925C53AAD998}" type="presParOf" srcId="{4A1F418C-CC0F-4290-9E26-DEC5ADC8328D}" destId="{F8499A53-0C4F-468D-B1CC-34DF943DB692}" srcOrd="1" destOrd="0" presId="urn:microsoft.com/office/officeart/2005/8/layout/bProcess4"/>
    <dgm:cxn modelId="{4D1064B8-A864-4F6F-BED9-ABC0B17621C1}" type="presParOf" srcId="{7B6CF4A4-815D-4273-AB7B-5A3C995AA54C}" destId="{B7BAE513-4FC4-479C-99CF-31B4B350A4AA}" srcOrd="7" destOrd="0" presId="urn:microsoft.com/office/officeart/2005/8/layout/bProcess4"/>
    <dgm:cxn modelId="{1ECDFD6E-B95D-4705-BF4C-C93A2FB2C465}" type="presParOf" srcId="{7B6CF4A4-815D-4273-AB7B-5A3C995AA54C}" destId="{1C80C19A-C8B9-49E6-BC2E-DADD9CEC59B0}" srcOrd="8" destOrd="0" presId="urn:microsoft.com/office/officeart/2005/8/layout/bProcess4"/>
    <dgm:cxn modelId="{4E5D3F3F-1FFF-4853-8D25-EB5BC578F29A}" type="presParOf" srcId="{1C80C19A-C8B9-49E6-BC2E-DADD9CEC59B0}" destId="{DFEB9115-85E6-4F59-87D3-BCEED992BBBB}" srcOrd="0" destOrd="0" presId="urn:microsoft.com/office/officeart/2005/8/layout/bProcess4"/>
    <dgm:cxn modelId="{9DBC196A-178C-4DCB-9DD3-4BB3358E964F}" type="presParOf" srcId="{1C80C19A-C8B9-49E6-BC2E-DADD9CEC59B0}" destId="{16EAEECC-4B9B-4B7D-8A97-0E0F17AF225D}" srcOrd="1" destOrd="0" presId="urn:microsoft.com/office/officeart/2005/8/layout/bProcess4"/>
    <dgm:cxn modelId="{8E58E06B-9F67-42CB-A65F-6E86EDA7E34E}" type="presParOf" srcId="{7B6CF4A4-815D-4273-AB7B-5A3C995AA54C}" destId="{80EE5C3F-A08D-4FB6-8803-37B7984813E6}" srcOrd="9" destOrd="0" presId="urn:microsoft.com/office/officeart/2005/8/layout/bProcess4"/>
    <dgm:cxn modelId="{B1621911-5034-4B7E-A450-94DDA5DC70D2}" type="presParOf" srcId="{7B6CF4A4-815D-4273-AB7B-5A3C995AA54C}" destId="{0953CA79-8C23-488F-B150-9A0391EBD380}" srcOrd="10" destOrd="0" presId="urn:microsoft.com/office/officeart/2005/8/layout/bProcess4"/>
    <dgm:cxn modelId="{C4CDD98C-FD8F-4467-B62C-559DF1B4E6AA}" type="presParOf" srcId="{0953CA79-8C23-488F-B150-9A0391EBD380}" destId="{6200A23E-A585-4004-BF98-5BE58C78C203}" srcOrd="0" destOrd="0" presId="urn:microsoft.com/office/officeart/2005/8/layout/bProcess4"/>
    <dgm:cxn modelId="{CA77E20C-F9A9-46F8-BCF2-05834AF83DAF}" type="presParOf" srcId="{0953CA79-8C23-488F-B150-9A0391EBD380}" destId="{D7C9BA12-B269-45CE-B826-00491C0D2A90}" srcOrd="1" destOrd="0" presId="urn:microsoft.com/office/officeart/2005/8/layout/bProcess4"/>
    <dgm:cxn modelId="{5FED8F03-DA1C-4187-B513-A81145ABB0C3}" type="presParOf" srcId="{7B6CF4A4-815D-4273-AB7B-5A3C995AA54C}" destId="{3CF09ECB-16EF-408F-AAD9-07ED5156E100}" srcOrd="11" destOrd="0" presId="urn:microsoft.com/office/officeart/2005/8/layout/bProcess4"/>
    <dgm:cxn modelId="{186A457B-2E52-48C5-907B-CFB0F7DAA7EA}" type="presParOf" srcId="{7B6CF4A4-815D-4273-AB7B-5A3C995AA54C}" destId="{3BA9098D-23D9-4001-B078-9DA0182C9BE7}" srcOrd="12" destOrd="0" presId="urn:microsoft.com/office/officeart/2005/8/layout/bProcess4"/>
    <dgm:cxn modelId="{A17FDA8F-280C-4655-9F73-C9B4E28B1318}" type="presParOf" srcId="{3BA9098D-23D9-4001-B078-9DA0182C9BE7}" destId="{A9EF4188-29FA-4B3B-9785-EC8653AAF2E3}" srcOrd="0" destOrd="0" presId="urn:microsoft.com/office/officeart/2005/8/layout/bProcess4"/>
    <dgm:cxn modelId="{2366E305-2229-4066-9BEA-9B6D894A774C}" type="presParOf" srcId="{3BA9098D-23D9-4001-B078-9DA0182C9BE7}" destId="{F694361F-C480-41AD-B87F-70D5C95873C0}" srcOrd="1" destOrd="0" presId="urn:microsoft.com/office/officeart/2005/8/layout/bProcess4"/>
    <dgm:cxn modelId="{212DA6CD-1682-4348-8A89-D0A460FF21AF}" type="presParOf" srcId="{7B6CF4A4-815D-4273-AB7B-5A3C995AA54C}" destId="{F0BDB8D0-8AD8-49CC-97A8-8051C24E9900}" srcOrd="13" destOrd="0" presId="urn:microsoft.com/office/officeart/2005/8/layout/bProcess4"/>
    <dgm:cxn modelId="{B9A628A5-4B57-4DB2-BF99-B229DEF29529}" type="presParOf" srcId="{7B6CF4A4-815D-4273-AB7B-5A3C995AA54C}" destId="{71827FEB-3D70-4332-B6B3-75CF47DBBD47}" srcOrd="14" destOrd="0" presId="urn:microsoft.com/office/officeart/2005/8/layout/bProcess4"/>
    <dgm:cxn modelId="{5B2713E7-A155-438D-9AA7-FC3DC91BB91C}" type="presParOf" srcId="{71827FEB-3D70-4332-B6B3-75CF47DBBD47}" destId="{EC304514-A7EA-444D-A7DF-FC0830E4D7EE}" srcOrd="0" destOrd="0" presId="urn:microsoft.com/office/officeart/2005/8/layout/bProcess4"/>
    <dgm:cxn modelId="{747503F4-CAA6-4A71-B985-D66E6411C7FB}" type="presParOf" srcId="{71827FEB-3D70-4332-B6B3-75CF47DBBD47}" destId="{82CC4748-FFC3-42BA-A578-48EAC21E88D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71CAE6-0DC1-45C2-B807-E7A3E48662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0EFA4D-3087-4B37-8D98-094DA8956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1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28C585-0FBD-40F0-96E0-6C161178360B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C650DB-47E8-47F8-BF35-FA9A8279C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4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Gadsden</a:t>
            </a:r>
            <a:r>
              <a:rPr lang="en-CA" baseline="0" dirty="0" smtClean="0"/>
              <a:t> 1853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50DB-47E8-47F8-BF35-FA9A8279CE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48-9BDC-45D7-8E8D-2A0F1C1E43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BDF7-1211-49A3-997C-D29A44EA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48-9BDC-45D7-8E8D-2A0F1C1E43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BDF7-1211-49A3-997C-D29A44EA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48-9BDC-45D7-8E8D-2A0F1C1E43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BDF7-1211-49A3-997C-D29A44EA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48-9BDC-45D7-8E8D-2A0F1C1E43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BDF7-1211-49A3-997C-D29A44EA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48-9BDC-45D7-8E8D-2A0F1C1E43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BDF7-1211-49A3-997C-D29A44EA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48-9BDC-45D7-8E8D-2A0F1C1E43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BDF7-1211-49A3-997C-D29A44EA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48-9BDC-45D7-8E8D-2A0F1C1E43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BDF7-1211-49A3-997C-D29A44EA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48-9BDC-45D7-8E8D-2A0F1C1E43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BDF7-1211-49A3-997C-D29A44EA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48-9BDC-45D7-8E8D-2A0F1C1E43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BDF7-1211-49A3-997C-D29A44EA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48-9BDC-45D7-8E8D-2A0F1C1E43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BDF7-1211-49A3-997C-D29A44EA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248-9BDC-45D7-8E8D-2A0F1C1E43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BDF7-1211-49A3-997C-D29A44EA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0030"/>
          </a:solidFill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E248-9BDC-45D7-8E8D-2A0F1C1E4342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1BDF7-1211-49A3-997C-D29A44EAC1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117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baseline="0" dirty="0" smtClean="0"/>
              <a:t>Created by </a:t>
            </a:r>
            <a:r>
              <a:rPr lang="en-CA" sz="1000" baseline="0" dirty="0" smtClean="0"/>
              <a:t>Mike Zietsma</a:t>
            </a:r>
            <a:endParaRPr lang="en-CA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regontrailcenter.org/images/HiRes/fire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471" y="2418776"/>
            <a:ext cx="5908625" cy="4017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Consolidation of the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1600200"/>
            <a:ext cx="33528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000030"/>
                </a:solidFill>
              </a:rPr>
              <a:t>Overview</a:t>
            </a:r>
          </a:p>
          <a:p>
            <a:r>
              <a:rPr lang="en-US" b="1" dirty="0" smtClean="0">
                <a:solidFill>
                  <a:srgbClr val="000030"/>
                </a:solidFill>
              </a:rPr>
              <a:t>1789 - 1849</a:t>
            </a:r>
            <a:endParaRPr lang="en-US" b="1" dirty="0">
              <a:solidFill>
                <a:srgbClr val="00003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886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Following the Louisiana Purchase of 1803, the American nation continued to expand westward.</a:t>
            </a:r>
          </a:p>
          <a:p>
            <a:r>
              <a:rPr lang="en-US" sz="2800" dirty="0" smtClean="0"/>
              <a:t>The American government adopted a philosophy called: </a:t>
            </a:r>
            <a:r>
              <a:rPr lang="en-US" sz="2800" i="1" dirty="0" smtClean="0"/>
              <a:t>Manifest Destiny</a:t>
            </a:r>
            <a:r>
              <a:rPr lang="en-US" sz="2800" dirty="0" smtClean="0"/>
              <a:t> </a:t>
            </a:r>
          </a:p>
          <a:p>
            <a:pPr lvl="1"/>
            <a:r>
              <a:rPr lang="en-US" sz="2600" dirty="0" smtClean="0"/>
              <a:t>The American nation was “destined” to control all of North America</a:t>
            </a:r>
            <a:endParaRPr lang="en-US" sz="2600" dirty="0"/>
          </a:p>
        </p:txBody>
      </p:sp>
      <p:pic>
        <p:nvPicPr>
          <p:cNvPr id="1026" name="irc_mi" descr="RanneyBooneKentucky-460x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6678">
            <a:off x="4648200" y="2667000"/>
            <a:ext cx="4191000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Lewis and Clarke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Commissioned by President Jefferson, Lewis and Clarke explored the Pacific Northwest. </a:t>
            </a:r>
          </a:p>
          <a:p>
            <a:r>
              <a:rPr lang="en-CA" dirty="0" smtClean="0"/>
              <a:t>Leaving from St. Louis in 1804, they travelled westward with the aid of a native guide named, “Sacajawea.” </a:t>
            </a:r>
          </a:p>
          <a:p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10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Go the website:</a:t>
            </a:r>
          </a:p>
          <a:p>
            <a:pPr lvl="1"/>
            <a:r>
              <a:rPr lang="en-CA" dirty="0" smtClean="0"/>
              <a:t>the-map-as-history.com</a:t>
            </a:r>
          </a:p>
          <a:p>
            <a:r>
              <a:rPr lang="en-CA" dirty="0" smtClean="0"/>
              <a:t>Using the login information provided by your teacher watch the map animation: </a:t>
            </a:r>
          </a:p>
          <a:p>
            <a:pPr lvl="1"/>
            <a:r>
              <a:rPr lang="en-CA" dirty="0" smtClean="0"/>
              <a:t>“The Lewis and Clarke Expedition.”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2516" cy="6433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2667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How is Manifest Destiny symbolized in this artwork? </a:t>
            </a:r>
            <a:endParaRPr lang="en-C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with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War soon broke out between France and Britain in 1803.</a:t>
            </a:r>
          </a:p>
          <a:p>
            <a:r>
              <a:rPr lang="en-US" dirty="0" smtClean="0"/>
              <a:t>The Americans exported to both sides.</a:t>
            </a:r>
          </a:p>
          <a:p>
            <a:r>
              <a:rPr lang="en-US" dirty="0" smtClean="0"/>
              <a:t>The British defeated the French navy at the Battle of Trafalgar .</a:t>
            </a:r>
          </a:p>
          <a:p>
            <a:r>
              <a:rPr lang="en-US" dirty="0" smtClean="0"/>
              <a:t>Following the war the British imposed a loose blockade of American ports thereby crippling American trade and imposed </a:t>
            </a:r>
            <a:r>
              <a:rPr lang="en-US" dirty="0" err="1" smtClean="0"/>
              <a:t>impressment</a:t>
            </a:r>
            <a:r>
              <a:rPr lang="en-US" dirty="0" smtClean="0"/>
              <a:t> on American sailors.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of 1812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response, the Americans declared war on the British.</a:t>
            </a:r>
          </a:p>
          <a:p>
            <a:r>
              <a:rPr lang="en-US" dirty="0" smtClean="0"/>
              <a:t>The war was most supported by the West and South, but not New England.</a:t>
            </a:r>
          </a:p>
          <a:p>
            <a:r>
              <a:rPr lang="en-US" dirty="0" smtClean="0"/>
              <a:t>Battles took place from New Orleans to Lake Erie.</a:t>
            </a:r>
          </a:p>
          <a:p>
            <a:r>
              <a:rPr lang="en-US" dirty="0" smtClean="0"/>
              <a:t>In the end nothing was gained by either side.</a:t>
            </a:r>
          </a:p>
          <a:p>
            <a:r>
              <a:rPr lang="en-US" dirty="0" smtClean="0"/>
              <a:t>A final treaty (Ghent) was signed in 1815.</a:t>
            </a:r>
            <a:endParaRPr lang="en-US" dirty="0"/>
          </a:p>
        </p:txBody>
      </p:sp>
      <p:pic>
        <p:nvPicPr>
          <p:cNvPr id="10242" name="Picture 2" descr="http://torontoist.com/wp-content/uploads/2013/04/20130409jefferysqueenst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33982">
            <a:off x="5037867" y="2745875"/>
            <a:ext cx="3688369" cy="2322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33400"/>
            <a:ext cx="7691718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638800" cy="641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War of 1812: Regions Involved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Following the War of 1812 a growing sense of nationalism began to take root among the American states.</a:t>
            </a:r>
          </a:p>
          <a:p>
            <a:r>
              <a:rPr lang="en-US" dirty="0" smtClean="0"/>
              <a:t>National heroes began to emerge (Davey Crockett), along with tales of exploration and symbols of unity (Star Spangled Banner).</a:t>
            </a:r>
            <a:endParaRPr lang="en-US" dirty="0"/>
          </a:p>
        </p:txBody>
      </p:sp>
      <p:pic>
        <p:nvPicPr>
          <p:cNvPr id="8194" name="Picture 2" descr="https://encrypted-tbn3.gstatic.com/images?q=tbn:ANd9GcRrcmBZNimR8JjCFxY5frYH-4Oy5Rp9gh56UPAxSqk2D69YlA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7964">
            <a:off x="5181600" y="1893653"/>
            <a:ext cx="3201619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665101" y="6094651"/>
            <a:ext cx="27930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3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James Monroe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3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War started with Mexico in 1846.</a:t>
            </a:r>
          </a:p>
          <a:p>
            <a:r>
              <a:rPr lang="en-US" dirty="0" smtClean="0"/>
              <a:t>Unable to withstand </a:t>
            </a:r>
            <a:r>
              <a:rPr lang="en-US" dirty="0" smtClean="0"/>
              <a:t>American </a:t>
            </a:r>
            <a:r>
              <a:rPr lang="en-US" dirty="0" smtClean="0"/>
              <a:t>attacks, the Mexicans surrendered in 1848.</a:t>
            </a:r>
          </a:p>
          <a:p>
            <a:r>
              <a:rPr lang="en-US" dirty="0" smtClean="0"/>
              <a:t>The Americans gained the territories:</a:t>
            </a:r>
          </a:p>
          <a:p>
            <a:pPr lvl="1"/>
            <a:r>
              <a:rPr lang="en-US" dirty="0" smtClean="0"/>
              <a:t>Texas, California, Arizona, Nevada, Colorado, Utah and New Mexico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09800"/>
            <a:ext cx="3467100" cy="3412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7162800" cy="4843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interwar period was a time of tremendous growth for Americans not only territorially, but also in the areas of political stability, patriotism and foreign relations.</a:t>
            </a:r>
          </a:p>
          <a:p>
            <a:r>
              <a:rPr lang="en-US" dirty="0" smtClean="0"/>
              <a:t>However, new challenges would soon arise with the coming crisis – the Civil War.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/>
          <a:lstStyle/>
          <a:p>
            <a:r>
              <a:rPr lang="en-US" dirty="0" smtClean="0"/>
              <a:t>Following the Revolutionary War the new American nation faced many challenges: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With a partner take 2 minutes and make a list of challenges the new American nation faced following the Revolutionary War. </a:t>
            </a:r>
          </a:p>
        </p:txBody>
      </p:sp>
      <p:sp>
        <p:nvSpPr>
          <p:cNvPr id="4" name="Rectangle 3"/>
          <p:cNvSpPr/>
          <p:nvPr/>
        </p:nvSpPr>
        <p:spPr>
          <a:xfrm rot="20066379">
            <a:off x="443513" y="4959285"/>
            <a:ext cx="27930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3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Government Structure?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3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446908">
            <a:off x="3106037" y="4824696"/>
            <a:ext cx="27930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3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Trade Relations?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3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885218">
            <a:off x="5415105" y="4391484"/>
            <a:ext cx="27930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3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Western Expansion?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3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446908">
            <a:off x="6077838" y="5850507"/>
            <a:ext cx="27930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3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State Tensions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3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446908">
            <a:off x="2030991" y="5977204"/>
            <a:ext cx="47477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3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France, Britain, Spain…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3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Period </a:t>
            </a:r>
          </a:p>
          <a:p>
            <a:pPr lvl="1"/>
            <a:r>
              <a:rPr lang="en-US" dirty="0" smtClean="0"/>
              <a:t> 1789 to 1849</a:t>
            </a:r>
          </a:p>
          <a:p>
            <a:r>
              <a:rPr lang="en-US" dirty="0" smtClean="0"/>
              <a:t>Themes: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667000" y="2819400"/>
          <a:ext cx="5562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Inter-war Developments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6764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George Washington was, of course, the first American President.  Some of his accomplishments:</a:t>
            </a:r>
          </a:p>
          <a:p>
            <a:pPr lvl="1"/>
            <a:r>
              <a:rPr lang="en-US" dirty="0" smtClean="0"/>
              <a:t>He served two terms in office from 1789 to 1797.</a:t>
            </a:r>
          </a:p>
          <a:p>
            <a:pPr lvl="1"/>
            <a:r>
              <a:rPr lang="en-US" dirty="0" smtClean="0"/>
              <a:t>Helped establish the different branches of </a:t>
            </a:r>
            <a:r>
              <a:rPr lang="en-US" dirty="0" err="1" smtClean="0"/>
              <a:t>gov’t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Dealt with the “Whiskey Rebellion” of 1794.</a:t>
            </a:r>
          </a:p>
          <a:p>
            <a:pPr lvl="1"/>
            <a:r>
              <a:rPr lang="en-US" dirty="0" smtClean="0"/>
              <a:t>Sought to avoid the development of political parties.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38723">
            <a:off x="5410200" y="1828800"/>
            <a:ext cx="2775924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Declining Relations with the French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French felt their assistance to the Americans during the revolution would be rewarded. </a:t>
            </a:r>
          </a:p>
          <a:p>
            <a:r>
              <a:rPr lang="en-US" dirty="0" smtClean="0"/>
              <a:t>Instead the Americans formed treaties and trade relationships with the British.</a:t>
            </a:r>
          </a:p>
          <a:p>
            <a:r>
              <a:rPr lang="en-US" dirty="0" smtClean="0"/>
              <a:t>The French navy seized 300 American ships and ordered the Americans to pay 12 million dollars in tribute. (XYZ Affair)</a:t>
            </a:r>
          </a:p>
          <a:p>
            <a:r>
              <a:rPr lang="en-US" dirty="0" smtClean="0"/>
              <a:t>The Americans refused and a series of naval battles took place until a compromise was reached.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Louisiana Purchase of 1803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1803 the Americans, led by President Thomas Jefferson, purchased “Louisiana” from the French (previously Spanish territory).</a:t>
            </a:r>
          </a:p>
          <a:p>
            <a:r>
              <a:rPr lang="en-US" dirty="0" smtClean="0"/>
              <a:t>The cost was 15 million dollars or roughly 4 cents per acre.</a:t>
            </a:r>
          </a:p>
          <a:p>
            <a:r>
              <a:rPr lang="en-US" dirty="0" smtClean="0"/>
              <a:t>The land acquisition doubled the size of the USA and opened the west to expansion and exploration.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Louisiana Purchase in 1803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54302"/>
            <a:ext cx="7315200" cy="4956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 Today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620000" cy="500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701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The Consolidation of the Republic</vt:lpstr>
      <vt:lpstr>The New Nation</vt:lpstr>
      <vt:lpstr>The Key Themes</vt:lpstr>
      <vt:lpstr>Inter-war Developments</vt:lpstr>
      <vt:lpstr>George Washington</vt:lpstr>
      <vt:lpstr>Declining Relations with the French</vt:lpstr>
      <vt:lpstr>The Louisiana Purchase of 1803</vt:lpstr>
      <vt:lpstr>The Louisiana Purchase in 1803</vt:lpstr>
      <vt:lpstr>Louisiana Purchase Today</vt:lpstr>
      <vt:lpstr>Westward Expansion</vt:lpstr>
      <vt:lpstr>Lewis and Clarke</vt:lpstr>
      <vt:lpstr>PowerPoint Presentation</vt:lpstr>
      <vt:lpstr>Difficulties with Britain</vt:lpstr>
      <vt:lpstr>The War of 1812</vt:lpstr>
      <vt:lpstr>War of 1812: Regions Involved</vt:lpstr>
      <vt:lpstr>The Era of Good Feelings</vt:lpstr>
      <vt:lpstr>War with Mexico</vt:lpstr>
      <vt:lpstr>Westward Expansion</vt:lpstr>
      <vt:lpstr>Conclusion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The Consolidation of the Republic</dc:title>
  <dc:creator>M. Zietsma</dc:creator>
  <cp:lastModifiedBy>Michael Zietsma</cp:lastModifiedBy>
  <cp:revision>46</cp:revision>
  <cp:lastPrinted>2016-06-16T21:23:21Z</cp:lastPrinted>
  <dcterms:created xsi:type="dcterms:W3CDTF">2009-10-14T23:29:58Z</dcterms:created>
  <dcterms:modified xsi:type="dcterms:W3CDTF">2016-08-07T16:37:59Z</dcterms:modified>
</cp:coreProperties>
</file>